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8" r:id="rId2"/>
    <p:sldId id="304" r:id="rId3"/>
    <p:sldId id="302" r:id="rId4"/>
    <p:sldId id="319" r:id="rId5"/>
    <p:sldId id="305" r:id="rId6"/>
    <p:sldId id="320" r:id="rId7"/>
    <p:sldId id="306" r:id="rId8"/>
    <p:sldId id="321" r:id="rId9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1" autoAdjust="0"/>
  </p:normalViewPr>
  <p:slideViewPr>
    <p:cSldViewPr>
      <p:cViewPr varScale="1">
        <p:scale>
          <a:sx n="75" d="100"/>
          <a:sy n="75" d="100"/>
        </p:scale>
        <p:origin x="-102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de-CH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de-CH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de-CH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A1F41F7F-15F0-4304-9C19-12FAB8E50C6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3232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EA0E9-1E4E-48BE-BC69-F7B668BDFD50}" type="slidenum">
              <a:rPr lang="de-CH"/>
              <a:pPr/>
              <a:t>1</a:t>
            </a:fld>
            <a:endParaRPr lang="de-CH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002B3F-8C50-4B54-A1A2-BCF6DAFB8A6E}" type="slidenum">
              <a:rPr lang="de-CH"/>
              <a:pPr/>
              <a:t>2</a:t>
            </a:fld>
            <a:endParaRPr lang="de-CH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BF0B3-0425-4CF7-AE0F-E7C3A17E788C}" type="slidenum">
              <a:rPr lang="de-CH"/>
              <a:pPr/>
              <a:t>3</a:t>
            </a:fld>
            <a:endParaRPr lang="de-CH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CB24BC-97A5-496A-A3F3-DC3D9780E8AC}" type="slidenum">
              <a:rPr lang="de-CH"/>
              <a:pPr/>
              <a:t>4</a:t>
            </a:fld>
            <a:endParaRPr lang="de-CH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7DE0EC-1C10-4E2E-9D3A-2D6368E264F5}" type="slidenum">
              <a:rPr lang="de-CH"/>
              <a:pPr/>
              <a:t>5</a:t>
            </a:fld>
            <a:endParaRPr lang="de-CH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C40C8-0E85-488F-A7E3-79326E9FFCC7}" type="slidenum">
              <a:rPr lang="de-CH"/>
              <a:pPr/>
              <a:t>6</a:t>
            </a:fld>
            <a:endParaRPr lang="de-CH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895829-07F5-4097-B904-D6A7837B91CA}" type="slidenum">
              <a:rPr lang="de-CH"/>
              <a:pPr/>
              <a:t>7</a:t>
            </a:fld>
            <a:endParaRPr lang="de-CH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137EEB-6099-4AEE-ADA6-D690CD598696}" type="slidenum">
              <a:rPr lang="de-CH"/>
              <a:pPr/>
              <a:t>8</a:t>
            </a:fld>
            <a:endParaRPr lang="de-CH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4D88A-B6D5-498D-8506-0943205CAD2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383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B785B-D228-4FA4-8C9A-D840E17F16C6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045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A6768-B1B7-4F28-A425-F0F51CD7F87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362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23E76-EBD0-464C-8669-480686584002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070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CBD3A-2010-4667-9EEE-BDC52FBC3E9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179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A87D0-BAAE-4734-8432-E5796602CBE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531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42C90-FF0C-4568-9DCB-1EF50476AF1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22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02A05-DBD6-4576-B7F2-DBEA6BFDF9E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997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AE2C6-A740-4DDD-95B1-23DED8FC680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478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FC19C-1BFC-4FE5-A6EF-CD58766F779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7653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08182-FEAA-4813-A544-0A66A8918DA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268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fld id="{AFD0A9F6-4E81-4CCD-BA60-134EE39696C1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388350" cy="865188"/>
          </a:xfrm>
        </p:spPr>
        <p:txBody>
          <a:bodyPr/>
          <a:lstStyle/>
          <a:p>
            <a:r>
              <a:rPr lang="de-CH" sz="2400" b="1" i="1" dirty="0" smtClean="0">
                <a:solidFill>
                  <a:schemeClr val="bg1"/>
                </a:solidFill>
                <a:latin typeface="Helvetica" pitchFamily="34" charset="0"/>
              </a:rPr>
              <a:t>Allotropes </a:t>
            </a:r>
            <a:r>
              <a:rPr lang="de-CH" sz="2400" b="1" i="1" dirty="0" err="1" smtClean="0">
                <a:solidFill>
                  <a:schemeClr val="bg1"/>
                </a:solidFill>
                <a:latin typeface="Helvetica" pitchFamily="34" charset="0"/>
              </a:rPr>
              <a:t>of</a:t>
            </a:r>
            <a:r>
              <a:rPr lang="de-CH" sz="2400" b="1" i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2400" b="1" i="1" dirty="0" err="1" smtClean="0">
                <a:solidFill>
                  <a:schemeClr val="bg1"/>
                </a:solidFill>
                <a:latin typeface="Helvetica" pitchFamily="34" charset="0"/>
              </a:rPr>
              <a:t>Carbon</a:t>
            </a:r>
            <a:endParaRPr lang="de-CH" sz="2400" b="1" i="1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78854" name="Picture 6" descr="cullin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12875"/>
            <a:ext cx="2574925" cy="422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5" name="Picture 7" descr="graph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89138"/>
            <a:ext cx="295275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6" name="Picture 8" descr="C60-Fulleren-kristall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05038"/>
            <a:ext cx="2627312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6481763" y="4868863"/>
            <a:ext cx="2627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1" u="none" dirty="0" err="1">
                <a:solidFill>
                  <a:schemeClr val="bg1"/>
                </a:solidFill>
                <a:latin typeface="Helvetica" pitchFamily="34" charset="0"/>
              </a:rPr>
              <a:t>Fulleren</a:t>
            </a:r>
            <a:endParaRPr lang="de-DE" sz="18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179388" y="4981575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Graphite</a:t>
            </a:r>
            <a:endParaRPr lang="de-DE" sz="18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3492500" y="5734050"/>
            <a:ext cx="252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Diamond</a:t>
            </a:r>
            <a:endParaRPr lang="de-DE" sz="18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7" grpId="0"/>
      <p:bldP spid="78858" grpId="0"/>
      <p:bldP spid="788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395288" y="260350"/>
            <a:ext cx="8388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Graphite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70659" name="Picture 3" descr="graph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3600450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Picture 4" descr="FG11_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7"/>
          <a:stretch>
            <a:fillRect/>
          </a:stretch>
        </p:blipFill>
        <p:spPr bwMode="auto">
          <a:xfrm>
            <a:off x="4716463" y="1557338"/>
            <a:ext cx="32004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133600"/>
            <a:ext cx="2879725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-0.40347 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4" y="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ntr" presetSubtype="5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" dur="1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Picture 3" descr="cullin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341438"/>
            <a:ext cx="28987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2987675" y="260350"/>
            <a:ext cx="27368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Diamond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72711" name="Picture 7" descr="FG11_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3887787" cy="37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6" name="Picture 2" descr="Diamond_Cubic-F_lattice_animation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3887787" cy="382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2987675" y="260350"/>
            <a:ext cx="27368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Diamond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103430" name="Picture 6" descr="Tunnelfräse (Diamant) (F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052513"/>
            <a:ext cx="6192837" cy="46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95288" y="260350"/>
            <a:ext cx="8388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Fullerenes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b="1" i="1" u="none" dirty="0">
                <a:solidFill>
                  <a:schemeClr val="bg1"/>
                </a:solidFill>
                <a:latin typeface="Helvetica" pitchFamily="34" charset="0"/>
              </a:rPr>
              <a:t>(„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Buckyballs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“)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69635" name="Picture 3" descr="C60-Fulleren-kristall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3816350" cy="37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FG11_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628775"/>
            <a:ext cx="3657600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395288" y="260350"/>
            <a:ext cx="8388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Fullerenes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(„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Buckyballs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“)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105477" name="Picture 5" descr="FULLERENE UND NANOTUBES (F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938"/>
          <a:stretch>
            <a:fillRect/>
          </a:stretch>
        </p:blipFill>
        <p:spPr bwMode="auto">
          <a:xfrm>
            <a:off x="1042988" y="2060575"/>
            <a:ext cx="7200900" cy="197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762000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395288" y="260350"/>
            <a:ext cx="8388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>
                <a:solidFill>
                  <a:schemeClr val="bg1"/>
                </a:solidFill>
                <a:latin typeface="Helvetica" pitchFamily="34" charset="0"/>
              </a:rPr>
              <a:t>…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and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there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are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still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more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allotropes: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nanotubes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1691680" y="3933825"/>
            <a:ext cx="581977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electronics</a:t>
            </a:r>
            <a:endParaRPr lang="de-CH" sz="1800" b="1" u="none" dirty="0">
              <a:solidFill>
                <a:schemeClr val="bg1"/>
              </a:solidFill>
              <a:latin typeface="Helvetica" pitchFamily="34" charset="0"/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for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quantum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computers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?</a:t>
            </a:r>
            <a:endParaRPr lang="de-CH" sz="1800" b="1" u="none" dirty="0">
              <a:solidFill>
                <a:schemeClr val="bg1"/>
              </a:solidFill>
              <a:latin typeface="Helvetic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as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superconductors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?</a:t>
            </a:r>
            <a:endParaRPr lang="de-CH" sz="1800" b="1" u="none" dirty="0">
              <a:solidFill>
                <a:schemeClr val="bg1"/>
              </a:solidFill>
              <a:latin typeface="Helvetic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harder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than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diamond</a:t>
            </a: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</a:rPr>
              <a:t>!</a:t>
            </a: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de-CH" sz="1800" b="1" u="none" dirty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fibres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with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higher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tensile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strength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sz="1800" b="1" u="none" dirty="0" err="1" smtClean="0">
                <a:solidFill>
                  <a:schemeClr val="bg1"/>
                </a:solidFill>
                <a:latin typeface="Helvetica" pitchFamily="34" charset="0"/>
              </a:rPr>
              <a:t>than„carbon</a:t>
            </a:r>
            <a:r>
              <a:rPr lang="de-CH" sz="1800" b="1" u="none" dirty="0" smtClean="0">
                <a:solidFill>
                  <a:schemeClr val="bg1"/>
                </a:solidFill>
                <a:latin typeface="Helvetica" pitchFamily="34" charset="0"/>
              </a:rPr>
              <a:t>“!</a:t>
            </a:r>
            <a:endParaRPr lang="de-DE" sz="18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395288" y="260350"/>
            <a:ext cx="8388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…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and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yet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another</a:t>
            </a:r>
            <a:r>
              <a:rPr lang="de-CH" b="1" i="1" u="none" dirty="0" smtClean="0">
                <a:solidFill>
                  <a:schemeClr val="bg1"/>
                </a:solidFill>
                <a:latin typeface="Helvetica" pitchFamily="34" charset="0"/>
              </a:rPr>
              <a:t> allotrope: </a:t>
            </a:r>
            <a:r>
              <a:rPr lang="de-CH" b="1" i="1" u="none" dirty="0" err="1" smtClean="0">
                <a:solidFill>
                  <a:schemeClr val="bg1"/>
                </a:solidFill>
                <a:latin typeface="Helvetica" pitchFamily="34" charset="0"/>
              </a:rPr>
              <a:t>graphen</a:t>
            </a:r>
            <a:endParaRPr lang="de-CH" b="1" i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107526" name="Picture 6" descr="67811be3039670f22e13b0f1fb51b4e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908050"/>
            <a:ext cx="6694487" cy="597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Bildschirmpräsentation (4:3)</PresentationFormat>
  <Paragraphs>24</Paragraphs>
  <Slides>8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Allotropes of Carbon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erste Ammoniak-Synthese-  Anlage der Welt</dc:title>
  <cp:lastModifiedBy>Lorenz Marti</cp:lastModifiedBy>
  <cp:revision>27</cp:revision>
  <dcterms:created xsi:type="dcterms:W3CDTF">2004-08-25T11:47:22Z</dcterms:created>
  <dcterms:modified xsi:type="dcterms:W3CDTF">2012-10-16T10:02:19Z</dcterms:modified>
</cp:coreProperties>
</file>